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75" r:id="rId4"/>
    <p:sldId id="257" r:id="rId5"/>
    <p:sldId id="260" r:id="rId6"/>
    <p:sldId id="262" r:id="rId7"/>
    <p:sldId id="306" r:id="rId8"/>
    <p:sldId id="258" r:id="rId9"/>
    <p:sldId id="263" r:id="rId10"/>
    <p:sldId id="261" r:id="rId11"/>
    <p:sldId id="259" r:id="rId12"/>
    <p:sldId id="277" r:id="rId13"/>
    <p:sldId id="268" r:id="rId14"/>
    <p:sldId id="269" r:id="rId15"/>
    <p:sldId id="270" r:id="rId16"/>
    <p:sldId id="285" r:id="rId17"/>
    <p:sldId id="279" r:id="rId18"/>
    <p:sldId id="290" r:id="rId19"/>
    <p:sldId id="292" r:id="rId20"/>
    <p:sldId id="286" r:id="rId21"/>
    <p:sldId id="280" r:id="rId22"/>
    <p:sldId id="287" r:id="rId23"/>
    <p:sldId id="281" r:id="rId24"/>
    <p:sldId id="288" r:id="rId25"/>
    <p:sldId id="278" r:id="rId26"/>
    <p:sldId id="271" r:id="rId27"/>
    <p:sldId id="272" r:id="rId28"/>
    <p:sldId id="289" r:id="rId29"/>
    <p:sldId id="274" r:id="rId30"/>
    <p:sldId id="282" r:id="rId31"/>
    <p:sldId id="273" r:id="rId32"/>
    <p:sldId id="276" r:id="rId33"/>
    <p:sldId id="294" r:id="rId34"/>
    <p:sldId id="307" r:id="rId35"/>
    <p:sldId id="308" r:id="rId36"/>
    <p:sldId id="309" r:id="rId37"/>
    <p:sldId id="310" r:id="rId38"/>
    <p:sldId id="311" r:id="rId39"/>
    <p:sldId id="303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297" r:id="rId61"/>
    <p:sldId id="302" r:id="rId62"/>
    <p:sldId id="299" r:id="rId63"/>
    <p:sldId id="301" r:id="rId64"/>
    <p:sldId id="300" r:id="rId65"/>
    <p:sldId id="296" r:id="rId66"/>
    <p:sldId id="298" r:id="rId67"/>
    <p:sldId id="265" r:id="rId68"/>
    <p:sldId id="264" r:id="rId69"/>
    <p:sldId id="266" r:id="rId70"/>
    <p:sldId id="267" r:id="rId71"/>
    <p:sldId id="283" r:id="rId72"/>
    <p:sldId id="284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nvda-project.org/addons/access8math.en.html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tto-cp.sourceforge.io/" TargetMode="External"/><Relationship Id="rId2" Type="http://schemas.openxmlformats.org/officeDocument/2006/relationships/hyperlink" Target="https://priori.moe.gov.tw/download/textbook/math/grade8/book3/math-8-3-10-4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QGhXebKfQlo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494" y="3926540"/>
            <a:ext cx="5154706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Part1: </a:t>
            </a:r>
            <a:r>
              <a:rPr lang="zh-TW" altLang="en-US" b="1" dirty="0"/>
              <a:t>轉譯工具與流程（蔡煥麟）</a:t>
            </a:r>
            <a:endParaRPr lang="en-US" altLang="zh-TW" b="1" dirty="0"/>
          </a:p>
          <a:p>
            <a:pPr algn="l"/>
            <a:r>
              <a:rPr lang="en-US" altLang="zh-TW" b="1" dirty="0"/>
              <a:t>Part 2: </a:t>
            </a:r>
            <a:r>
              <a:rPr lang="zh-TW" altLang="en-US" b="1" dirty="0"/>
              <a:t>排版相關問題整理（陳淑萍）</a:t>
            </a:r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  <a:p>
            <a:r>
              <a:rPr lang="en-US" altLang="zh-TW" dirty="0"/>
              <a:t>Word </a:t>
            </a:r>
            <a:r>
              <a:rPr lang="zh-TW" altLang="en-US" dirty="0"/>
              <a:t>本身也有提供方程式編輯器，與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用途相同，但實際產生的公式在轉換成 </a:t>
            </a:r>
            <a:r>
              <a:rPr lang="en-US" altLang="zh-TW" dirty="0"/>
              <a:t>MathML</a:t>
            </a:r>
            <a:r>
              <a:rPr lang="zh-TW" altLang="en-US" dirty="0"/>
              <a:t> 的時候仍有差異。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轉譯工具與流程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ADCE79-3BFB-4151-8958-7DCE2AD3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8" y="1550893"/>
            <a:ext cx="11269458" cy="47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NVDA </a:t>
            </a:r>
            <a:r>
              <a:rPr lang="zh-TW" altLang="en-US" dirty="0">
                <a:hlinkClick r:id="rId3"/>
              </a:rPr>
              <a:t>附加元件 </a:t>
            </a:r>
            <a:r>
              <a:rPr lang="en-US" altLang="zh-TW" dirty="0">
                <a:hlinkClick r:id="rId3"/>
              </a:rPr>
              <a:t>Access8Math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，開啟電腦的喇叭（或接上耳機），當游標在網頁中移動時，應該要能聽到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F85F0A4-462B-47ED-96DA-E870328461E5}"/>
              </a:ext>
            </a:extLst>
          </p:cNvPr>
          <p:cNvSpPr/>
          <p:nvPr/>
        </p:nvSpPr>
        <p:spPr>
          <a:xfrm>
            <a:off x="2913528" y="4616824"/>
            <a:ext cx="5898777" cy="959223"/>
          </a:xfrm>
          <a:prstGeom prst="wedgeRoundRectCallout">
            <a:avLst>
              <a:gd name="adj1" fmla="val -19980"/>
              <a:gd name="adj2" fmla="val 43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總共有 </a:t>
            </a:r>
            <a:r>
              <a:rPr lang="en-US" altLang="zh-TW" sz="3200"/>
              <a:t>6 </a:t>
            </a:r>
            <a:r>
              <a:rPr lang="zh-TW" altLang="en-US" sz="3200" dirty="0"/>
              <a:t>個實作練習</a:t>
            </a:r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延伸議題、可能有用的東西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本身的數學公式編輯器可以取代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嗎？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zh-TW" altLang="en-US" dirty="0"/>
              <a:t> 功能的強大與方便難以取代</a:t>
            </a:r>
            <a:endParaRPr lang="en-US" altLang="zh-TW" dirty="0"/>
          </a:p>
          <a:p>
            <a:pPr lvl="1"/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Todo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示範影片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Edge </a:t>
            </a:r>
            <a:r>
              <a:rPr lang="zh-TW" altLang="en-US" dirty="0"/>
              <a:t>瀏覽器的數學求解器</a:t>
            </a:r>
            <a:endParaRPr lang="en-US" altLang="zh-TW" dirty="0"/>
          </a:p>
          <a:p>
            <a:pPr lvl="1"/>
            <a:r>
              <a:rPr lang="zh-TW" altLang="en-US" dirty="0"/>
              <a:t>展示：在 </a:t>
            </a:r>
            <a:r>
              <a:rPr lang="en-US" altLang="zh-TW" dirty="0"/>
              <a:t>Edge </a:t>
            </a:r>
            <a:r>
              <a:rPr lang="zh-TW" altLang="en-US" dirty="0"/>
              <a:t>瀏覽器中打開</a:t>
            </a:r>
            <a:r>
              <a:rPr lang="zh-TW" altLang="en-US" dirty="0">
                <a:hlinkClick r:id="rId2"/>
              </a:rPr>
              <a:t>範例 </a:t>
            </a:r>
            <a:r>
              <a:rPr lang="en-US" altLang="zh-TW" dirty="0">
                <a:hlinkClick r:id="rId2"/>
              </a:rPr>
              <a:t>PDF </a:t>
            </a:r>
            <a:r>
              <a:rPr lang="zh-TW" altLang="en-US" dirty="0">
                <a:hlinkClick r:id="rId2"/>
              </a:rPr>
              <a:t>檔案</a:t>
            </a:r>
            <a:r>
              <a:rPr lang="zh-TW" altLang="en-US" dirty="0"/>
              <a:t>，求解一元二次方程式。</a:t>
            </a:r>
            <a:endParaRPr lang="en-US" altLang="zh-TW" dirty="0"/>
          </a:p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3"/>
              </a:rPr>
              <a:t>Ditto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/>
          <a:lstStyle/>
          <a:p>
            <a:r>
              <a:rPr lang="en-US" altLang="zh-TW" dirty="0"/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相關疑難雜症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510553"/>
          </a:xfrm>
        </p:spPr>
        <p:txBody>
          <a:bodyPr>
            <a:normAutofit/>
          </a:bodyPr>
          <a:lstStyle/>
          <a:p>
            <a:r>
              <a:rPr lang="zh-TW" altLang="en-US" sz="2800" b="1" dirty="0"/>
              <a:t>縱向與橫向排版、表格、圖片說明、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介紹作業環境需求</a:t>
            </a:r>
            <a:endParaRPr lang="en-US" altLang="zh-TW" dirty="0"/>
          </a:p>
          <a:p>
            <a:r>
              <a:rPr lang="zh-TW" altLang="en-US" dirty="0"/>
              <a:t>擷取螢幕畫面，然後進行圖文辨識（使用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  <a:p>
            <a:r>
              <a:rPr lang="en-US" altLang="zh-TW" dirty="0"/>
              <a:t>Word </a:t>
            </a:r>
            <a:r>
              <a:rPr lang="zh-TW" altLang="en-US" dirty="0"/>
              <a:t>選項設定、文字搜尋與替換功能介紹</a:t>
            </a:r>
          </a:p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NVDA </a:t>
            </a:r>
            <a:r>
              <a:rPr lang="zh-TW" altLang="en-US" dirty="0"/>
              <a:t>與 </a:t>
            </a:r>
            <a:r>
              <a:rPr lang="en-US" altLang="zh-TW" dirty="0"/>
              <a:t>Access8Math </a:t>
            </a:r>
            <a:r>
              <a:rPr lang="zh-TW" altLang="en-US" dirty="0"/>
              <a:t>來確認數學公式能否正確報讀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  <a:p>
            <a:r>
              <a:rPr lang="zh-TW" altLang="en-US" dirty="0"/>
              <a:t>數學教材還需要：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 </a:t>
            </a:r>
            <a:r>
              <a:rPr lang="en-US" altLang="zh-TW" dirty="0"/>
              <a:t>Access8Math</a:t>
            </a:r>
          </a:p>
          <a:p>
            <a:pPr lvl="1"/>
            <a:r>
              <a:rPr lang="en-US" altLang="zh-TW" dirty="0" err="1"/>
              <a:t>MathType</a:t>
            </a:r>
            <a:r>
              <a:rPr lang="zh-TW" altLang="en-US" dirty="0"/>
              <a:t>、數學公式 </a:t>
            </a:r>
            <a:r>
              <a:rPr lang="en-US" altLang="zh-TW" dirty="0"/>
              <a:t>OCR</a:t>
            </a:r>
            <a:r>
              <a:rPr lang="zh-TW" altLang="en-US" dirty="0"/>
              <a:t> 軟體（例如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對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HTML </a:t>
            </a:r>
            <a:r>
              <a:rPr lang="zh-TW" altLang="en-US" dirty="0"/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，在聽到的單字前打</a:t>
            </a:r>
            <a:r>
              <a:rPr lang="en-US" altLang="zh-TW" dirty="0"/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4771676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2569" y="4096870"/>
            <a:ext cx="1523996" cy="13895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68720-5DB8-415C-86EE-17CE4EE4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Word </a:t>
            </a:r>
            <a:r>
              <a:rPr lang="zh-TW" altLang="en-US" b="1" dirty="0"/>
              <a:t>選項設定</a:t>
            </a:r>
            <a:br>
              <a:rPr lang="en-US" altLang="zh-TW" b="1" dirty="0"/>
            </a:br>
            <a:r>
              <a:rPr lang="zh-TW" altLang="en-US" b="1" dirty="0"/>
              <a:t>與文字取代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C4D836-DE78-4F9C-AB15-364033FF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0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740AD-151C-4DD0-B0E9-997EE28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選項設定之建議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AAC8D-3A17-430D-AD00-C932C3F8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 </a:t>
            </a:r>
            <a:r>
              <a:rPr lang="en-US" altLang="zh-TW" dirty="0"/>
              <a:t>Word </a:t>
            </a:r>
            <a:r>
              <a:rPr lang="zh-TW" altLang="en-US" dirty="0"/>
              <a:t>自動編號與自動項目符號，亦即完全由我們手動編號。</a:t>
            </a:r>
          </a:p>
          <a:p>
            <a:pPr lvl="1"/>
            <a:r>
              <a:rPr lang="zh-TW" altLang="en-US" dirty="0"/>
              <a:t>理由：如果使用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501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1800" cy="1325563"/>
          </a:xfrm>
        </p:spPr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&gt; </a:t>
            </a:r>
            <a:r>
              <a:rPr lang="zh-TW" altLang="en-US" dirty="0"/>
              <a:t>校訂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Microsoft Word 2021 Office Math </a:t>
            </a:r>
            <a:r>
              <a:rPr lang="zh-TW" altLang="en-US" dirty="0">
                <a:hlinkClick r:id="rId4"/>
              </a:rPr>
              <a:t>報讀效果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3203</Words>
  <Application>Microsoft Office PowerPoint</Application>
  <PresentationFormat>寬螢幕</PresentationFormat>
  <Paragraphs>317</Paragraphs>
  <Slides>72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2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Verdana</vt:lpstr>
      <vt:lpstr>Office 佈景主題</vt:lpstr>
      <vt:lpstr>封裝程式殼層物件</vt:lpstr>
      <vt:lpstr>視障輔助教材轉譯</vt:lpstr>
      <vt:lpstr>Part I. 轉譯工具與流程</vt:lpstr>
      <vt:lpstr>學習目標</vt:lpstr>
      <vt:lpstr>內容大綱</vt:lpstr>
      <vt:lpstr>作業環境的基本需求</vt:lpstr>
      <vt:lpstr>下載本投影片檔案 請先完成此操作，以便順利進行後續的練習。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練習 4：把 docx 轉換成 html</vt:lpstr>
      <vt:lpstr>練習 5：使用 NVDA 報讀網頁中的數學公式</vt:lpstr>
      <vt:lpstr>重點整理：數學教材轉譯流程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延伸議題、可能有用的東西</vt:lpstr>
      <vt:lpstr>Ditto</vt:lpstr>
      <vt:lpstr>Part II. 排版與轉譯 相關疑難雜症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Word 選項設定 與文字取代</vt:lpstr>
      <vt:lpstr>Word 選項設定之建議</vt:lpstr>
      <vt:lpstr>Word 選項  &gt; 校訂</vt:lpstr>
      <vt:lpstr>Word 文字搜尋取代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111</cp:revision>
  <dcterms:created xsi:type="dcterms:W3CDTF">2021-11-01T02:00:28Z</dcterms:created>
  <dcterms:modified xsi:type="dcterms:W3CDTF">2021-11-09T09:34:49Z</dcterms:modified>
</cp:coreProperties>
</file>